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07" r:id="rId1"/>
  </p:sldMasterIdLst>
  <p:notesMasterIdLst>
    <p:notesMasterId r:id="rId13"/>
  </p:notesMasterIdLst>
  <p:sldIdLst>
    <p:sldId id="256" r:id="rId2"/>
    <p:sldId id="270" r:id="rId3"/>
    <p:sldId id="257" r:id="rId4"/>
    <p:sldId id="266" r:id="rId5"/>
    <p:sldId id="271" r:id="rId6"/>
    <p:sldId id="258" r:id="rId7"/>
    <p:sldId id="264" r:id="rId8"/>
    <p:sldId id="272" r:id="rId9"/>
    <p:sldId id="274" r:id="rId10"/>
    <p:sldId id="273" r:id="rId11"/>
    <p:sldId id="268" r:id="rId12"/>
  </p:sldIdLst>
  <p:sldSz cx="2438400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9"/>
  </p:normalViewPr>
  <p:slideViewPr>
    <p:cSldViewPr snapToGrid="0" snapToObjects="1">
      <p:cViewPr varScale="1">
        <p:scale>
          <a:sx n="51" d="100"/>
          <a:sy n="51" d="100"/>
        </p:scale>
        <p:origin x="46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f6a3642d7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f6a3642d7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02024" y="1219202"/>
            <a:ext cx="17352444" cy="6400800"/>
          </a:xfrm>
        </p:spPr>
        <p:txBody>
          <a:bodyPr anchor="b">
            <a:normAutofit/>
          </a:bodyPr>
          <a:lstStyle>
            <a:lvl1pPr algn="ctr">
              <a:defRPr sz="96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02024" y="7772400"/>
            <a:ext cx="17352444" cy="3810000"/>
          </a:xfrm>
        </p:spPr>
        <p:txBody>
          <a:bodyPr anchor="t">
            <a:normAutofit/>
          </a:bodyPr>
          <a:lstStyle>
            <a:lvl1pPr marL="0" indent="0" algn="ctr">
              <a:buNone/>
              <a:defRPr sz="42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12/14/21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65763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2826" y="9465730"/>
            <a:ext cx="19812000" cy="1133476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59224" y="1864224"/>
            <a:ext cx="16451888" cy="6329952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3200"/>
            </a:lvl1pPr>
            <a:lvl2pPr marL="914400" indent="0">
              <a:buNone/>
              <a:defRPr sz="3200"/>
            </a:lvl2pPr>
            <a:lvl3pPr marL="1828800" indent="0">
              <a:buNone/>
              <a:defRPr sz="3200"/>
            </a:lvl3pPr>
            <a:lvl4pPr marL="2743200" indent="0">
              <a:buNone/>
              <a:defRPr sz="3200"/>
            </a:lvl4pPr>
            <a:lvl5pPr marL="3657600" indent="0">
              <a:buNone/>
              <a:defRPr sz="3200"/>
            </a:lvl5pPr>
            <a:lvl6pPr marL="4572000" indent="0">
              <a:buNone/>
              <a:defRPr sz="3200"/>
            </a:lvl6pPr>
            <a:lvl7pPr marL="5486400" indent="0">
              <a:buNone/>
              <a:defRPr sz="3200"/>
            </a:lvl7pPr>
            <a:lvl8pPr marL="6400800" indent="0">
              <a:buNone/>
              <a:defRPr sz="3200"/>
            </a:lvl8pPr>
            <a:lvl9pPr marL="7315200" indent="0">
              <a:buNone/>
              <a:defRPr sz="32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2826" y="10599206"/>
            <a:ext cx="19812000" cy="987424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12/14/21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78289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2825" y="1219203"/>
            <a:ext cx="19811998" cy="6248398"/>
          </a:xfrm>
        </p:spPr>
        <p:txBody>
          <a:bodyPr anchor="ctr">
            <a:normAutofit/>
          </a:bodyPr>
          <a:lstStyle>
            <a:lvl1pPr algn="l">
              <a:defRPr sz="64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2822" y="8686800"/>
            <a:ext cx="19812000" cy="2895600"/>
          </a:xfrm>
        </p:spPr>
        <p:txBody>
          <a:bodyPr anchor="ctr">
            <a:normAutofit/>
          </a:bodyPr>
          <a:lstStyle>
            <a:lvl1pPr marL="0" indent="0" algn="l">
              <a:buNone/>
              <a:defRPr sz="4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12/14/21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827335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673224" y="1573648"/>
            <a:ext cx="1219200" cy="1169552"/>
          </a:xfrm>
          <a:prstGeom prst="rect">
            <a:avLst/>
          </a:prstGeom>
        </p:spPr>
        <p:txBody>
          <a:bodyPr vert="horz" lIns="182880" tIns="91440" rIns="182880" bIns="9144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6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0875624" y="5486400"/>
            <a:ext cx="1219200" cy="1169552"/>
          </a:xfrm>
          <a:prstGeom prst="rect">
            <a:avLst/>
          </a:prstGeom>
        </p:spPr>
        <p:txBody>
          <a:bodyPr vert="horz" lIns="182880" tIns="91440" rIns="182880" bIns="9144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6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2426" y="1219203"/>
            <a:ext cx="18592796" cy="5486398"/>
          </a:xfrm>
        </p:spPr>
        <p:txBody>
          <a:bodyPr anchor="ctr">
            <a:normAutofit/>
          </a:bodyPr>
          <a:lstStyle>
            <a:lvl1pPr algn="l">
              <a:defRPr sz="6400" b="0" cap="all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349624" y="6705600"/>
            <a:ext cx="17678404" cy="762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914400" indent="0">
              <a:buFontTx/>
              <a:buNone/>
              <a:defRPr/>
            </a:lvl2pPr>
            <a:lvl3pPr marL="1828800" indent="0">
              <a:buFontTx/>
              <a:buNone/>
              <a:defRPr/>
            </a:lvl3pPr>
            <a:lvl4pPr marL="2743200" indent="0">
              <a:buFontTx/>
              <a:buNone/>
              <a:defRPr/>
            </a:lvl4pPr>
            <a:lvl5pPr marL="36576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2822" y="8686800"/>
            <a:ext cx="19812000" cy="28956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4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12/14/21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878511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2824" y="6617162"/>
            <a:ext cx="19812000" cy="2937600"/>
          </a:xfrm>
        </p:spPr>
        <p:txBody>
          <a:bodyPr anchor="b">
            <a:normAutofit/>
          </a:bodyPr>
          <a:lstStyle>
            <a:lvl1pPr algn="l">
              <a:defRPr sz="64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2821" y="9554762"/>
            <a:ext cx="19812002" cy="17208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12/14/21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866178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673224" y="1573648"/>
            <a:ext cx="1219200" cy="1169552"/>
          </a:xfrm>
          <a:prstGeom prst="rect">
            <a:avLst/>
          </a:prstGeom>
        </p:spPr>
        <p:txBody>
          <a:bodyPr vert="horz" lIns="182880" tIns="91440" rIns="182880" bIns="9144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6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0875624" y="5486400"/>
            <a:ext cx="1219200" cy="1169552"/>
          </a:xfrm>
          <a:prstGeom prst="rect">
            <a:avLst/>
          </a:prstGeom>
        </p:spPr>
        <p:txBody>
          <a:bodyPr vert="horz" lIns="182880" tIns="91440" rIns="182880" bIns="9144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6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2426" y="1219203"/>
            <a:ext cx="18592796" cy="5486398"/>
          </a:xfrm>
        </p:spPr>
        <p:txBody>
          <a:bodyPr anchor="ctr">
            <a:normAutofit/>
          </a:bodyPr>
          <a:lstStyle>
            <a:lvl1pPr algn="l">
              <a:defRPr sz="64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282824" y="7772400"/>
            <a:ext cx="19812000" cy="1778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4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2822" y="9550400"/>
            <a:ext cx="19812000" cy="2032000"/>
          </a:xfrm>
        </p:spPr>
        <p:txBody>
          <a:bodyPr anchor="t">
            <a:normAutofit/>
          </a:bodyPr>
          <a:lstStyle>
            <a:lvl1pPr marL="0" indent="0" algn="l">
              <a:buNone/>
              <a:defRPr sz="36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12/14/21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441270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2825" y="1219203"/>
            <a:ext cx="19811998" cy="548639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282824" y="7010400"/>
            <a:ext cx="19812000" cy="16764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56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2822" y="8686800"/>
            <a:ext cx="19812000" cy="2895600"/>
          </a:xfrm>
        </p:spPr>
        <p:txBody>
          <a:bodyPr anchor="t">
            <a:normAutofit/>
          </a:bodyPr>
          <a:lstStyle>
            <a:lvl1pPr marL="0" indent="0" algn="l">
              <a:buNone/>
              <a:defRPr sz="36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12/14/21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543387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282826" y="1219200"/>
            <a:ext cx="19811996" cy="3810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12/14/21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156130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3796" y="1219199"/>
            <a:ext cx="4421028" cy="1036320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2824" y="1219200"/>
            <a:ext cx="15087600" cy="10363200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12/14/21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518978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71611328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89688591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975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2026" y="6617162"/>
            <a:ext cx="17373600" cy="2937600"/>
          </a:xfrm>
        </p:spPr>
        <p:txBody>
          <a:bodyPr anchor="b"/>
          <a:lstStyle>
            <a:lvl1pPr algn="r">
              <a:defRPr sz="80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02023" y="9554762"/>
            <a:ext cx="17373602" cy="1720800"/>
          </a:xfrm>
        </p:spPr>
        <p:txBody>
          <a:bodyPr anchor="t">
            <a:normAutofit/>
          </a:bodyPr>
          <a:lstStyle>
            <a:lvl1pPr marL="0" indent="0" algn="r">
              <a:buNone/>
              <a:defRPr sz="4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12/14/21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15123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2824" y="5333999"/>
            <a:ext cx="9753600" cy="6248402"/>
          </a:xfrm>
        </p:spPr>
        <p:txBody>
          <a:bodyPr>
            <a:normAutofit/>
          </a:bodyPr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1224" y="5334000"/>
            <a:ext cx="9753600" cy="6248400"/>
          </a:xfrm>
        </p:spPr>
        <p:txBody>
          <a:bodyPr>
            <a:normAutofit/>
          </a:bodyPr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12/14/21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05153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8561" y="5317066"/>
            <a:ext cx="9177862" cy="1152524"/>
          </a:xfrm>
        </p:spPr>
        <p:txBody>
          <a:bodyPr anchor="b">
            <a:noAutofit/>
          </a:bodyPr>
          <a:lstStyle>
            <a:lvl1pPr marL="0" indent="0">
              <a:buNone/>
              <a:defRPr sz="5600" b="0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2824" y="6486525"/>
            <a:ext cx="9753600" cy="5095874"/>
          </a:xfrm>
        </p:spPr>
        <p:txBody>
          <a:bodyPr anchor="t">
            <a:normAutofit/>
          </a:bodyPr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886266" y="5334000"/>
            <a:ext cx="9208560" cy="1152524"/>
          </a:xfrm>
        </p:spPr>
        <p:txBody>
          <a:bodyPr anchor="b">
            <a:noAutofit/>
          </a:bodyPr>
          <a:lstStyle>
            <a:lvl1pPr marL="0" indent="0">
              <a:buNone/>
              <a:defRPr sz="5600" b="0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1225" y="6486525"/>
            <a:ext cx="9753602" cy="5095874"/>
          </a:xfrm>
        </p:spPr>
        <p:txBody>
          <a:bodyPr anchor="t">
            <a:normAutofit/>
          </a:bodyPr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12/14/21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68345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12/14/21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40184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12/14/21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66767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2823" y="3200400"/>
            <a:ext cx="7098242" cy="2743200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07625" y="1219202"/>
            <a:ext cx="11887202" cy="10363200"/>
          </a:xfrm>
        </p:spPr>
        <p:txBody>
          <a:bodyPr anchor="ctr">
            <a:normAutofit/>
          </a:bodyPr>
          <a:lstStyle>
            <a:lvl1pPr>
              <a:defRPr sz="4000"/>
            </a:lvl1pPr>
            <a:lvl2pPr>
              <a:defRPr sz="3600"/>
            </a:lvl2pPr>
            <a:lvl3pPr>
              <a:defRPr sz="320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2823" y="5943600"/>
            <a:ext cx="7098242" cy="3657600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12/14/21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16214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2823" y="3200400"/>
            <a:ext cx="10668002" cy="2743200"/>
          </a:xfrm>
        </p:spPr>
        <p:txBody>
          <a:bodyPr anchor="b">
            <a:normAutofit/>
          </a:bodyPr>
          <a:lstStyle>
            <a:lvl1pPr algn="l">
              <a:defRPr sz="56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867467" y="-36576"/>
            <a:ext cx="6553198" cy="1380744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3200"/>
            </a:lvl1pPr>
            <a:lvl2pPr marL="914400" indent="0">
              <a:buNone/>
              <a:defRPr sz="3200"/>
            </a:lvl2pPr>
            <a:lvl3pPr marL="1828800" indent="0">
              <a:buNone/>
              <a:defRPr sz="3200"/>
            </a:lvl3pPr>
            <a:lvl4pPr marL="2743200" indent="0">
              <a:buNone/>
              <a:defRPr sz="3200"/>
            </a:lvl4pPr>
            <a:lvl5pPr marL="3657600" indent="0">
              <a:buNone/>
              <a:defRPr sz="3200"/>
            </a:lvl5pPr>
            <a:lvl6pPr marL="4572000" indent="0">
              <a:buNone/>
              <a:defRPr sz="3200"/>
            </a:lvl6pPr>
            <a:lvl7pPr marL="5486400" indent="0">
              <a:buNone/>
              <a:defRPr sz="3200"/>
            </a:lvl7pPr>
            <a:lvl8pPr marL="6400800" indent="0">
              <a:buNone/>
              <a:defRPr sz="3200"/>
            </a:lvl8pPr>
            <a:lvl9pPr marL="7315200" indent="0">
              <a:buNone/>
              <a:defRPr sz="32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2823" y="5943600"/>
            <a:ext cx="10668002" cy="3657600"/>
          </a:xfrm>
        </p:spPr>
        <p:txBody>
          <a:bodyPr>
            <a:normAutofit/>
          </a:bodyPr>
          <a:lstStyle>
            <a:lvl1pPr marL="0" indent="0">
              <a:buNone/>
              <a:defRPr sz="36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798424" y="11766551"/>
            <a:ext cx="1828800" cy="730250"/>
          </a:xfrm>
        </p:spPr>
        <p:txBody>
          <a:bodyPr/>
          <a:lstStyle/>
          <a:p>
            <a:fld id="{B16C4C9A-3960-41CF-A4E9-2A8FB932454B}" type="datetimeFigureOut">
              <a:rPr lang="en-US" smtClean="0"/>
              <a:t>12/14/21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82824" y="11766551"/>
            <a:ext cx="10210800" cy="730250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1485225" y="11766551"/>
            <a:ext cx="645134" cy="730250"/>
          </a:xfrm>
        </p:spPr>
        <p:txBody>
          <a:bodyPr/>
          <a:lstStyle/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89148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2826" y="1219200"/>
            <a:ext cx="19811996" cy="381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2826" y="5333999"/>
            <a:ext cx="19811996" cy="62484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675224" y="11766551"/>
            <a:ext cx="3200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3CBC1C18-307B-4F68-A007-B5B542270E8D}" type="datetimeFigureOut">
              <a:rPr lang="en-US" smtClean="0"/>
              <a:t>12/14/21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82824" y="11766551"/>
            <a:ext cx="15087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028025" y="11766551"/>
            <a:ext cx="110233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86CB4B4D-7CA3-9044-876B-883B54F8677D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964336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  <p:sldLayoutId id="2147483725" r:id="rId18"/>
    <p:sldLayoutId id="2147483726" r:id="rId19"/>
  </p:sldLayoutIdLst>
  <p:txStyles>
    <p:titleStyle>
      <a:lvl1pPr algn="l" defTabSz="914400" rtl="0" eaLnBrk="1" latinLnBrk="0" hangingPunct="1">
        <a:spcBef>
          <a:spcPct val="0"/>
        </a:spcBef>
        <a:buNone/>
        <a:defRPr sz="64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571500" indent="-571500" algn="l" defTabSz="914400" rtl="0" eaLnBrk="1" latinLnBrk="0" hangingPunct="1">
        <a:spcBef>
          <a:spcPct val="20000"/>
        </a:spcBef>
        <a:spcAft>
          <a:spcPts val="1200"/>
        </a:spcAft>
        <a:buClr>
          <a:schemeClr val="tx1"/>
        </a:buClr>
        <a:buSzPct val="100000"/>
        <a:buFont typeface="Arial"/>
        <a:buChar char="•"/>
        <a:defRPr sz="4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spcAft>
          <a:spcPts val="1200"/>
        </a:spcAft>
        <a:buClr>
          <a:schemeClr val="tx1"/>
        </a:buClr>
        <a:buSzPct val="100000"/>
        <a:buFont typeface="Arial"/>
        <a:buChar char="•"/>
        <a:defRPr sz="3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2400300" indent="-571500" algn="l" defTabSz="914400" rtl="0" eaLnBrk="1" latinLnBrk="0" hangingPunct="1">
        <a:spcBef>
          <a:spcPct val="20000"/>
        </a:spcBef>
        <a:spcAft>
          <a:spcPts val="1200"/>
        </a:spcAft>
        <a:buClr>
          <a:schemeClr val="tx1"/>
        </a:buClr>
        <a:buSzPct val="100000"/>
        <a:buFont typeface="Arial"/>
        <a:buChar char="•"/>
        <a:defRPr sz="3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3086100" indent="-342900" algn="l" defTabSz="914400" rtl="0" eaLnBrk="1" latinLnBrk="0" hangingPunct="1">
        <a:spcBef>
          <a:spcPct val="20000"/>
        </a:spcBef>
        <a:spcAft>
          <a:spcPts val="1200"/>
        </a:spcAft>
        <a:buClr>
          <a:schemeClr val="tx1"/>
        </a:buClr>
        <a:buSzPct val="100000"/>
        <a:buFont typeface="Arial"/>
        <a:buChar char="•"/>
        <a:defRPr sz="2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4000500" indent="-342900" algn="l" defTabSz="914400" rtl="0" eaLnBrk="1" latinLnBrk="0" hangingPunct="1">
        <a:spcBef>
          <a:spcPct val="20000"/>
        </a:spcBef>
        <a:spcAft>
          <a:spcPts val="1200"/>
        </a:spcAft>
        <a:buClr>
          <a:schemeClr val="tx1"/>
        </a:buClr>
        <a:buSzPct val="100000"/>
        <a:buFont typeface="Arial"/>
        <a:buChar char="•"/>
        <a:defRPr sz="2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spcAft>
          <a:spcPts val="1200"/>
        </a:spcAft>
        <a:buClr>
          <a:schemeClr val="tx1"/>
        </a:buClr>
        <a:buSzPct val="100000"/>
        <a:buFont typeface="Arial"/>
        <a:buChar char="•"/>
        <a:defRPr sz="2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spcAft>
          <a:spcPts val="1200"/>
        </a:spcAft>
        <a:buClr>
          <a:schemeClr val="tx1"/>
        </a:buClr>
        <a:buSzPct val="100000"/>
        <a:buFont typeface="Arial"/>
        <a:buChar char="•"/>
        <a:defRPr sz="2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spcAft>
          <a:spcPts val="1200"/>
        </a:spcAft>
        <a:buClr>
          <a:schemeClr val="tx1"/>
        </a:buClr>
        <a:buSzPct val="100000"/>
        <a:buFont typeface="Arial"/>
        <a:buChar char="•"/>
        <a:defRPr sz="2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spcAft>
          <a:spcPts val="1200"/>
        </a:spcAft>
        <a:buClr>
          <a:schemeClr val="tx1"/>
        </a:buClr>
        <a:buSzPct val="100000"/>
        <a:buFont typeface="Arial"/>
        <a:buChar char="•"/>
        <a:defRPr sz="2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resentation Subtitle"/>
          <p:cNvSpPr txBox="1">
            <a:spLocks noGrp="1"/>
          </p:cNvSpPr>
          <p:nvPr>
            <p:ph type="body" sz="quarter" idx="21"/>
          </p:nvPr>
        </p:nvSpPr>
        <p:spPr>
          <a:xfrm>
            <a:off x="2412999" y="7839725"/>
            <a:ext cx="21971001" cy="330128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>
                <a:latin typeface="Comic Sans MS" panose="030F0902030302020204" pitchFamily="66" charset="0"/>
              </a:rPr>
              <a:t>Forest Li</a:t>
            </a:r>
          </a:p>
          <a:p>
            <a:r>
              <a:rPr lang="en-US" dirty="0" err="1">
                <a:latin typeface="Comic Sans MS" panose="030F0902030302020204" pitchFamily="66" charset="0"/>
              </a:rPr>
              <a:t>WenXuan</a:t>
            </a:r>
            <a:r>
              <a:rPr lang="en-US" dirty="0">
                <a:latin typeface="Comic Sans MS" panose="030F0902030302020204" pitchFamily="66" charset="0"/>
              </a:rPr>
              <a:t> Zhu</a:t>
            </a:r>
          </a:p>
          <a:p>
            <a:r>
              <a:rPr lang="en-US" dirty="0" err="1">
                <a:latin typeface="Comic Sans MS" panose="030F0902030302020204" pitchFamily="66" charset="0"/>
              </a:rPr>
              <a:t>JianJun</a:t>
            </a:r>
            <a:r>
              <a:rPr lang="en-US" dirty="0">
                <a:latin typeface="Comic Sans MS" panose="030F0902030302020204" pitchFamily="66" charset="0"/>
              </a:rPr>
              <a:t> Wei</a:t>
            </a:r>
          </a:p>
          <a:p>
            <a:endParaRPr lang="en-US" dirty="0"/>
          </a:p>
          <a:p>
            <a:endParaRPr dirty="0"/>
          </a:p>
        </p:txBody>
      </p:sp>
      <p:sp>
        <p:nvSpPr>
          <p:cNvPr id="152" name="Presentation 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latin typeface="Comic Sans MS" panose="030F0902030302020204" pitchFamily="66" charset="0"/>
              </a:rPr>
              <a:t>Automatic Blinds Controller</a:t>
            </a:r>
            <a:endParaRPr dirty="0">
              <a:latin typeface="Comic Sans MS" panose="030F0902030302020204" pitchFamily="66" charset="0"/>
            </a:endParaRPr>
          </a:p>
        </p:txBody>
      </p:sp>
      <p:sp>
        <p:nvSpPr>
          <p:cNvPr id="151" name="Author and Date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1638572964227984.mp4" descr="1638572964227984.mp4">
            <a:hlinkClick r:id="" action="ppaction://media"/>
            <a:extLst>
              <a:ext uri="{FF2B5EF4-FFF2-40B4-BE49-F238E27FC236}">
                <a16:creationId xmlns:a16="http://schemas.microsoft.com/office/drawing/2014/main" id="{B6A987A2-8CDF-BE4F-9A0D-E46F286A9E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82273" y="1058779"/>
            <a:ext cx="20833347" cy="1171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56655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99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2B41A0-00E4-6748-B3E2-4CA317CAB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7226" y="4495800"/>
            <a:ext cx="6759574" cy="3810000"/>
          </a:xfrm>
        </p:spPr>
        <p:txBody>
          <a:bodyPr/>
          <a:lstStyle/>
          <a:p>
            <a:r>
              <a:rPr kumimoji="1" lang="en-US" altLang="zh-CN" dirty="0">
                <a:latin typeface="Comic Sans MS" panose="030F0902030302020204" pitchFamily="66" charset="0"/>
              </a:rPr>
              <a:t>Thank you!</a:t>
            </a:r>
            <a:endParaRPr kumimoji="1" lang="zh-CN" altLang="en-US" dirty="0">
              <a:latin typeface="Comic Sans MS" panose="030F09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841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82850" tIns="91400" rIns="182850" bIns="91400" rtlCol="0" anchor="ctr" anchorCtr="0">
            <a:norm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>
                <a:latin typeface="Comic Sans MS"/>
                <a:ea typeface="Comic Sans MS"/>
                <a:cs typeface="Comic Sans MS"/>
                <a:sym typeface="Comic Sans MS"/>
              </a:rPr>
              <a:t>Description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03751" y="4735950"/>
            <a:ext cx="8090770" cy="633932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9" name="Google Shape;69;p15"/>
          <p:cNvCxnSpPr/>
          <p:nvPr/>
        </p:nvCxnSpPr>
        <p:spPr>
          <a:xfrm>
            <a:off x="10396602" y="7905610"/>
            <a:ext cx="6839212" cy="0"/>
          </a:xfrm>
          <a:prstGeom prst="straightConnector1">
            <a:avLst/>
          </a:prstGeom>
          <a:noFill/>
          <a:ln w="88900" cap="flat" cmpd="sng">
            <a:solidFill>
              <a:schemeClr val="accent1"/>
            </a:solidFill>
            <a:prstDash val="dash"/>
            <a:miter lim="800000"/>
            <a:headEnd type="none" w="sm" len="sm"/>
            <a:tailEnd type="triangle" w="med" len="med"/>
          </a:ln>
        </p:spPr>
      </p:cxnSp>
      <p:cxnSp>
        <p:nvCxnSpPr>
          <p:cNvPr id="70" name="Google Shape;70;p15"/>
          <p:cNvCxnSpPr/>
          <p:nvPr/>
        </p:nvCxnSpPr>
        <p:spPr>
          <a:xfrm rot="10800000">
            <a:off x="10396602" y="9652000"/>
            <a:ext cx="6839212" cy="0"/>
          </a:xfrm>
          <a:prstGeom prst="straightConnector1">
            <a:avLst/>
          </a:prstGeom>
          <a:noFill/>
          <a:ln w="88900" cap="flat" cmpd="sng">
            <a:solidFill>
              <a:schemeClr val="accent1"/>
            </a:solidFill>
            <a:prstDash val="dash"/>
            <a:miter lim="800000"/>
            <a:headEnd type="none" w="sm" len="sm"/>
            <a:tailEnd type="triangle" w="med" len="med"/>
          </a:ln>
        </p:spPr>
      </p:cxnSp>
      <p:pic>
        <p:nvPicPr>
          <p:cNvPr id="7" name="Screen Shot 2021-10-29 at 13.25.04.png" descr="Screen Shot 2021-10-29 at 13.25.04.png">
            <a:extLst>
              <a:ext uri="{FF2B5EF4-FFF2-40B4-BE49-F238E27FC236}">
                <a16:creationId xmlns:a16="http://schemas.microsoft.com/office/drawing/2014/main" id="{6ABB2033-D5E4-774B-876F-97965A38A5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64740" y="6415690"/>
            <a:ext cx="5035793" cy="39249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lide 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56" name="Slide Subtitle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pic>
        <p:nvPicPr>
          <p:cNvPr id="157" name="Screen Shot 2021-10-29 at 13.25.04.png" descr="Screen Shot 2021-10-29 at 13.25.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44825" y="7485343"/>
            <a:ext cx="2475752" cy="1929631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Double Arrow"/>
          <p:cNvSpPr/>
          <p:nvPr/>
        </p:nvSpPr>
        <p:spPr>
          <a:xfrm>
            <a:off x="11019070" y="8105121"/>
            <a:ext cx="3721184" cy="690075"/>
          </a:xfrm>
          <a:prstGeom prst="leftRightArrow">
            <a:avLst>
              <a:gd name="adj1" fmla="val 32000"/>
              <a:gd name="adj2" fmla="val 80977"/>
            </a:avLst>
          </a:prstGeom>
          <a:solidFill>
            <a:schemeClr val="tx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highlight>
                <a:srgbClr val="FFFF00"/>
              </a:highlight>
            </a:endParaRPr>
          </a:p>
        </p:txBody>
      </p:sp>
      <p:sp>
        <p:nvSpPr>
          <p:cNvPr id="159" name="MQTT"/>
          <p:cNvSpPr txBox="1"/>
          <p:nvPr/>
        </p:nvSpPr>
        <p:spPr>
          <a:xfrm>
            <a:off x="12312914" y="7800322"/>
            <a:ext cx="3721184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800" b="1"/>
            </a:lvl1pPr>
          </a:lstStyle>
          <a:p>
            <a:r>
              <a:rPr dirty="0">
                <a:latin typeface="Comic Sans MS" panose="030F0902030302020204" pitchFamily="66" charset="0"/>
              </a:rPr>
              <a:t>MQTT</a:t>
            </a:r>
          </a:p>
        </p:txBody>
      </p:sp>
      <p:pic>
        <p:nvPicPr>
          <p:cNvPr id="160" name="图片 5" descr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62058" y="7484744"/>
            <a:ext cx="2497812" cy="16083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图片 4" descr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0938" y="7411524"/>
            <a:ext cx="3177053" cy="216686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" name="Screen Shot 2021-10-29 at 13.36.01.png" descr="Screen Shot 2021-10-29 at 13.36.01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2343" y="9895446"/>
            <a:ext cx="2940691" cy="2575954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Double Arrow"/>
          <p:cNvSpPr/>
          <p:nvPr/>
        </p:nvSpPr>
        <p:spPr>
          <a:xfrm>
            <a:off x="18050407" y="8149956"/>
            <a:ext cx="3721184" cy="690075"/>
          </a:xfrm>
          <a:prstGeom prst="leftRightArrow">
            <a:avLst>
              <a:gd name="adj1" fmla="val 32000"/>
              <a:gd name="adj2" fmla="val 80977"/>
            </a:avLst>
          </a:prstGeom>
          <a:solidFill>
            <a:schemeClr val="tx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5" name="MQTT"/>
          <p:cNvSpPr txBox="1"/>
          <p:nvPr/>
        </p:nvSpPr>
        <p:spPr>
          <a:xfrm>
            <a:off x="19328724" y="7847678"/>
            <a:ext cx="3721184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800" b="1"/>
            </a:lvl1pPr>
          </a:lstStyle>
          <a:p>
            <a:r>
              <a:rPr dirty="0">
                <a:latin typeface="Comic Sans MS" panose="030F0902030302020204" pitchFamily="66" charset="0"/>
              </a:rPr>
              <a:t>MQTT</a:t>
            </a:r>
          </a:p>
        </p:txBody>
      </p:sp>
      <p:pic>
        <p:nvPicPr>
          <p:cNvPr id="166" name="Screen Shot 2021-10-29 at 13.41.20.png" descr="Screen Shot 2021-10-29 at 13.41.2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54783" y="2701222"/>
            <a:ext cx="3186510" cy="2723395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Plus Mark"/>
          <p:cNvSpPr/>
          <p:nvPr/>
        </p:nvSpPr>
        <p:spPr>
          <a:xfrm>
            <a:off x="3519833" y="3891908"/>
            <a:ext cx="726150" cy="7261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600" extrusionOk="0">
                <a:moveTo>
                  <a:pt x="8909" y="0"/>
                </a:moveTo>
                <a:cubicBezTo>
                  <a:pt x="8827" y="0"/>
                  <a:pt x="8758" y="68"/>
                  <a:pt x="8758" y="151"/>
                </a:cubicBezTo>
                <a:lnTo>
                  <a:pt x="8758" y="8694"/>
                </a:lnTo>
                <a:cubicBezTo>
                  <a:pt x="8758" y="8730"/>
                  <a:pt x="8730" y="8759"/>
                  <a:pt x="8693" y="8759"/>
                </a:cubicBezTo>
                <a:lnTo>
                  <a:pt x="151" y="8759"/>
                </a:lnTo>
                <a:cubicBezTo>
                  <a:pt x="68" y="8759"/>
                  <a:pt x="0" y="8826"/>
                  <a:pt x="0" y="8910"/>
                </a:cubicBezTo>
                <a:lnTo>
                  <a:pt x="0" y="12690"/>
                </a:lnTo>
                <a:cubicBezTo>
                  <a:pt x="0" y="12773"/>
                  <a:pt x="68" y="12841"/>
                  <a:pt x="151" y="12841"/>
                </a:cubicBezTo>
                <a:lnTo>
                  <a:pt x="8693" y="12841"/>
                </a:lnTo>
                <a:cubicBezTo>
                  <a:pt x="8730" y="12841"/>
                  <a:pt x="8758" y="12870"/>
                  <a:pt x="8758" y="12906"/>
                </a:cubicBezTo>
                <a:lnTo>
                  <a:pt x="8758" y="21449"/>
                </a:lnTo>
                <a:cubicBezTo>
                  <a:pt x="8758" y="21532"/>
                  <a:pt x="8826" y="21600"/>
                  <a:pt x="8909" y="21600"/>
                </a:cubicBezTo>
                <a:lnTo>
                  <a:pt x="12690" y="21600"/>
                </a:lnTo>
                <a:cubicBezTo>
                  <a:pt x="12773" y="21600"/>
                  <a:pt x="12841" y="21532"/>
                  <a:pt x="12841" y="21449"/>
                </a:cubicBezTo>
                <a:lnTo>
                  <a:pt x="12841" y="12906"/>
                </a:lnTo>
                <a:cubicBezTo>
                  <a:pt x="12841" y="12870"/>
                  <a:pt x="12870" y="12841"/>
                  <a:pt x="12906" y="12841"/>
                </a:cubicBezTo>
                <a:lnTo>
                  <a:pt x="21449" y="12841"/>
                </a:lnTo>
                <a:cubicBezTo>
                  <a:pt x="21531" y="12841"/>
                  <a:pt x="21600" y="12773"/>
                  <a:pt x="21599" y="12690"/>
                </a:cubicBezTo>
                <a:lnTo>
                  <a:pt x="21599" y="8910"/>
                </a:lnTo>
                <a:cubicBezTo>
                  <a:pt x="21599" y="8827"/>
                  <a:pt x="21532" y="8759"/>
                  <a:pt x="21449" y="8759"/>
                </a:cubicBezTo>
                <a:lnTo>
                  <a:pt x="12906" y="8759"/>
                </a:lnTo>
                <a:cubicBezTo>
                  <a:pt x="12870" y="8759"/>
                  <a:pt x="12841" y="8730"/>
                  <a:pt x="12841" y="8694"/>
                </a:cubicBezTo>
                <a:lnTo>
                  <a:pt x="12841" y="151"/>
                </a:lnTo>
                <a:cubicBezTo>
                  <a:pt x="12841" y="68"/>
                  <a:pt x="12773" y="0"/>
                  <a:pt x="12690" y="0"/>
                </a:cubicBezTo>
                <a:lnTo>
                  <a:pt x="8909" y="0"/>
                </a:ln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6" name="右箭头 5">
            <a:extLst>
              <a:ext uri="{FF2B5EF4-FFF2-40B4-BE49-F238E27FC236}">
                <a16:creationId xmlns:a16="http://schemas.microsoft.com/office/drawing/2014/main" id="{DAA6DF63-C325-EB46-87B5-E801D423B5A1}"/>
              </a:ext>
            </a:extLst>
          </p:cNvPr>
          <p:cNvSpPr/>
          <p:nvPr/>
        </p:nvSpPr>
        <p:spPr>
          <a:xfrm rot="14163423">
            <a:off x="7555619" y="5818136"/>
            <a:ext cx="2458273" cy="440834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右箭头 21">
            <a:extLst>
              <a:ext uri="{FF2B5EF4-FFF2-40B4-BE49-F238E27FC236}">
                <a16:creationId xmlns:a16="http://schemas.microsoft.com/office/drawing/2014/main" id="{ACF7D036-3A57-D742-AECD-17282F1C5DCA}"/>
              </a:ext>
            </a:extLst>
          </p:cNvPr>
          <p:cNvSpPr/>
          <p:nvPr/>
        </p:nvSpPr>
        <p:spPr>
          <a:xfrm rot="9289161">
            <a:off x="5940846" y="10522097"/>
            <a:ext cx="3034361" cy="457564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028" name="Picture 4" descr="TT Motor All-Metal Gearbox">
            <a:extLst>
              <a:ext uri="{FF2B5EF4-FFF2-40B4-BE49-F238E27FC236}">
                <a16:creationId xmlns:a16="http://schemas.microsoft.com/office/drawing/2014/main" id="{95171926-8B96-5243-AD56-E6FF9BC223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751" y="2837937"/>
            <a:ext cx="3328082" cy="2496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40866"/>
            <a:ext cx="24383996" cy="99867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1676400" y="706350"/>
            <a:ext cx="21031200" cy="2651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82850" tIns="91400" rIns="182850" bIns="91400" rtlCol="0" anchor="ctr" anchorCtr="0">
            <a:norm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dirty="0">
                <a:latin typeface="Comic Sans MS"/>
                <a:ea typeface="Comic Sans MS"/>
                <a:cs typeface="Comic Sans MS"/>
                <a:sym typeface="Comic Sans MS"/>
              </a:rPr>
              <a:t>Demo3</a:t>
            </a:r>
            <a:endParaRPr dirty="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1676400" y="3818250"/>
            <a:ext cx="21844000" cy="989775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82850" tIns="91400" rIns="182850" bIns="91400" rtlCol="0" anchor="t" anchorCtr="0">
            <a:normAutofit/>
          </a:bodyPr>
          <a:lstStyle/>
          <a:p>
            <a:pPr marL="457200" indent="-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omic Sans MS"/>
              <a:buChar char="●"/>
            </a:pPr>
            <a:r>
              <a:rPr lang="en-US" altLang="zh-CN" dirty="0">
                <a:solidFill>
                  <a:schemeClr val="tx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Combine all components</a:t>
            </a:r>
          </a:p>
          <a:p>
            <a:pPr marL="457200" indent="-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omic Sans MS"/>
              <a:buChar char="●"/>
            </a:pPr>
            <a:endParaRPr dirty="0">
              <a:solidFill>
                <a:schemeClr val="tx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indent="-45720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2800"/>
              <a:buFont typeface="Comic Sans MS"/>
              <a:buChar char="●"/>
            </a:pPr>
            <a:r>
              <a:rPr lang="en-US" dirty="0">
                <a:solidFill>
                  <a:schemeClr val="tx1"/>
                </a:solidFill>
                <a:latin typeface="Comic Sans MS"/>
                <a:ea typeface="Comic Sans MS"/>
                <a:cs typeface="Comic Sans MS"/>
                <a:sym typeface="Comic Sans MS"/>
              </a:rPr>
              <a:t>Improve scripts running on raspberry pi</a:t>
            </a:r>
          </a:p>
          <a:p>
            <a:pPr marL="457200" indent="-45720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2800"/>
              <a:buFont typeface="Comic Sans MS"/>
              <a:buChar char="●"/>
            </a:pPr>
            <a:endParaRPr lang="en-US" dirty="0">
              <a:solidFill>
                <a:schemeClr val="tx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indent="-45720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2800"/>
              <a:buFont typeface="Comic Sans MS"/>
              <a:buChar char="●"/>
            </a:pPr>
            <a:r>
              <a:rPr lang="en-US" dirty="0">
                <a:solidFill>
                  <a:schemeClr val="tx1"/>
                </a:solidFill>
                <a:latin typeface="Comic Sans MS"/>
                <a:ea typeface="Comic Sans MS"/>
                <a:cs typeface="Comic Sans MS"/>
                <a:sym typeface="Comic Sans MS"/>
              </a:rPr>
              <a:t>Build fully functioned control system</a:t>
            </a:r>
            <a:endParaRPr dirty="0">
              <a:solidFill>
                <a:schemeClr val="tx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indent="-10160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>
              <a:solidFill>
                <a:schemeClr val="tx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97BDA52-41C7-E944-A01A-C1BC692AC8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1517" y="0"/>
            <a:ext cx="18288000" cy="13716000"/>
          </a:xfrm>
          <a:prstGeom prst="rect">
            <a:avLst/>
          </a:prstGeom>
        </p:spPr>
      </p:pic>
      <p:sp>
        <p:nvSpPr>
          <p:cNvPr id="172" name="Sensor"/>
          <p:cNvSpPr/>
          <p:nvPr/>
        </p:nvSpPr>
        <p:spPr>
          <a:xfrm>
            <a:off x="18692483" y="10910411"/>
            <a:ext cx="2605802" cy="769774"/>
          </a:xfrm>
          <a:prstGeom prst="wedgeEllipseCallout">
            <a:avLst>
              <a:gd name="adj1" fmla="val -49477"/>
              <a:gd name="adj2" fmla="val 77076"/>
            </a:avLst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Sensor</a:t>
            </a:r>
          </a:p>
        </p:txBody>
      </p:sp>
      <p:sp>
        <p:nvSpPr>
          <p:cNvPr id="173" name="L298N"/>
          <p:cNvSpPr/>
          <p:nvPr/>
        </p:nvSpPr>
        <p:spPr>
          <a:xfrm>
            <a:off x="14501619" y="9445210"/>
            <a:ext cx="1960404" cy="933029"/>
          </a:xfrm>
          <a:prstGeom prst="wedgeEllipseCallout">
            <a:avLst>
              <a:gd name="adj1" fmla="val -49305"/>
              <a:gd name="adj2" fmla="val 72338"/>
            </a:avLst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L298N</a:t>
            </a:r>
          </a:p>
        </p:txBody>
      </p:sp>
      <p:sp>
        <p:nvSpPr>
          <p:cNvPr id="174" name="Raspberry pi"/>
          <p:cNvSpPr/>
          <p:nvPr/>
        </p:nvSpPr>
        <p:spPr>
          <a:xfrm>
            <a:off x="13519584" y="7507706"/>
            <a:ext cx="3058150" cy="1870270"/>
          </a:xfrm>
          <a:prstGeom prst="wedgeEllipseCallout">
            <a:avLst>
              <a:gd name="adj1" fmla="val -49614"/>
              <a:gd name="adj2" fmla="val 65559"/>
            </a:avLst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Raspberry pi</a:t>
            </a:r>
          </a:p>
        </p:txBody>
      </p:sp>
      <p:sp>
        <p:nvSpPr>
          <p:cNvPr id="175" name="Motor"/>
          <p:cNvSpPr/>
          <p:nvPr/>
        </p:nvSpPr>
        <p:spPr>
          <a:xfrm>
            <a:off x="8463508" y="8718084"/>
            <a:ext cx="1960404" cy="933029"/>
          </a:xfrm>
          <a:prstGeom prst="wedgeEllipseCallout">
            <a:avLst>
              <a:gd name="adj1" fmla="val -49305"/>
              <a:gd name="adj2" fmla="val 72338"/>
            </a:avLst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dirty="0"/>
              <a:t>Motor</a:t>
            </a:r>
          </a:p>
        </p:txBody>
      </p:sp>
      <p:sp>
        <p:nvSpPr>
          <p:cNvPr id="176" name="foamed plastics+pole"/>
          <p:cNvSpPr/>
          <p:nvPr/>
        </p:nvSpPr>
        <p:spPr>
          <a:xfrm>
            <a:off x="8184200" y="4226294"/>
            <a:ext cx="6158535" cy="1417359"/>
          </a:xfrm>
          <a:prstGeom prst="wedgeEllipseCallout">
            <a:avLst>
              <a:gd name="adj1" fmla="val -49746"/>
              <a:gd name="adj2" fmla="val 66860"/>
            </a:avLst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foamed plastics+pole</a:t>
            </a:r>
          </a:p>
        </p:txBody>
      </p:sp>
      <p:sp>
        <p:nvSpPr>
          <p:cNvPr id="10" name="Slide Title">
            <a:extLst>
              <a:ext uri="{FF2B5EF4-FFF2-40B4-BE49-F238E27FC236}">
                <a16:creationId xmlns:a16="http://schemas.microsoft.com/office/drawing/2014/main" id="{D9C8BC84-2E48-F44C-8602-D1E4F486EE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5589" y="2413000"/>
            <a:ext cx="5159374" cy="88900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/>
              <a:t>model design</a:t>
            </a:r>
            <a:endParaRPr dirty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CE1E2D-CA51-F247-9236-1BEB865C6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A93C9A-DFF2-1D48-A7CC-A5BD135C7D0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450E103-C474-AF48-B6D9-9DECA2E8FC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A30872C-5724-D948-9B21-18EB3301C4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352" y="1"/>
            <a:ext cx="23411669" cy="1316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30534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A83EF4-B6D4-5541-B987-8F16469DA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F364F1-151D-894B-B306-B33EDCE49C2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6BB9BB1-E256-FB41-B938-76CFD46EB3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1638047033967906.mp4" descr="1638047033967906.mp4">
            <a:hlinkClick r:id="" action="ppaction://media"/>
            <a:extLst>
              <a:ext uri="{FF2B5EF4-FFF2-40B4-BE49-F238E27FC236}">
                <a16:creationId xmlns:a16="http://schemas.microsoft.com/office/drawing/2014/main" id="{1485DA6E-9E7C-6348-AD75-60B067B3AA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6500" y="908289"/>
            <a:ext cx="21154526" cy="11899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16061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85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A28BB7E3-2CAC-2644-AF24-F84ED217FF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599" y="914399"/>
            <a:ext cx="20969705" cy="1179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015587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网状">
  <a:themeElements>
    <a:clrScheme name="网状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网状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网状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{FF8FF2CC-EDCF-624C-983E-ECFBAC9E09A2}tf10001063</Template>
  <TotalTime>1083</TotalTime>
  <Words>41</Words>
  <Application>Microsoft Macintosh PowerPoint</Application>
  <PresentationFormat>自定义</PresentationFormat>
  <Paragraphs>20</Paragraphs>
  <Slides>11</Slides>
  <Notes>3</Notes>
  <HiddenSlides>0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Arial</vt:lpstr>
      <vt:lpstr>Century Gothic</vt:lpstr>
      <vt:lpstr>Comic Sans MS</vt:lpstr>
      <vt:lpstr>Helvetica Neue</vt:lpstr>
      <vt:lpstr>Helvetica Neue Medium</vt:lpstr>
      <vt:lpstr>网状</vt:lpstr>
      <vt:lpstr>Automatic Blinds Controller</vt:lpstr>
      <vt:lpstr>Description</vt:lpstr>
      <vt:lpstr>PowerPoint 演示文稿</vt:lpstr>
      <vt:lpstr>PowerPoint 演示文稿</vt:lpstr>
      <vt:lpstr>Demo3</vt:lpstr>
      <vt:lpstr>model design</vt:lpstr>
      <vt:lpstr>PowerPoint 演示文稿</vt:lpstr>
      <vt:lpstr>PowerPoint 演示文稿</vt:lpstr>
      <vt:lpstr>PowerPoint 演示文稿</vt:lpstr>
      <vt:lpstr>PowerPoint 演示文稿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Blinds Controller</dc:title>
  <cp:lastModifiedBy>Microsoft Office User</cp:lastModifiedBy>
  <cp:revision>35</cp:revision>
  <dcterms:modified xsi:type="dcterms:W3CDTF">2021-12-14T18:57:56Z</dcterms:modified>
</cp:coreProperties>
</file>